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4" r:id="rId1"/>
  </p:sldMasterIdLst>
  <p:notesMasterIdLst>
    <p:notesMasterId r:id="rId3"/>
  </p:notesMasterIdLst>
  <p:sldIdLst>
    <p:sldId id="258" r:id="rId2"/>
  </p:sldIdLst>
  <p:sldSz cx="12192000" cy="6858000"/>
  <p:notesSz cx="6858000" cy="9144000"/>
  <p:custDataLst>
    <p:tags r:id="rId4"/>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Sadie Ward" initials="SW" lastIdx="0" clrIdx="0">
    <p:extLst>
      <p:ext uri="{19B8F6BF-5375-455C-9EA6-DF929625EA0E}">
        <p15:presenceInfo xmlns:p15="http://schemas.microsoft.com/office/powerpoint/2012/main" userId="Sadie Ward" providerId="None"/>
      </p:ext>
    </p:extLst>
  </p:cmAuthor>
  <p:cmAuthor id="6" name="Rogers, Kimberly B. (CDC/OID/NCEZID)" initials="RKB(" lastIdx="0" clrIdx="1">
    <p:extLst>
      <p:ext uri="{19B8F6BF-5375-455C-9EA6-DF929625EA0E}">
        <p15:presenceInfo xmlns:p15="http://schemas.microsoft.com/office/powerpoint/2012/main" userId="S-1-5-21-1207783550-2075000910-922709458-22830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9" autoAdjust="0"/>
    <p:restoredTop sz="96357" autoAdjust="0"/>
  </p:normalViewPr>
  <p:slideViewPr>
    <p:cSldViewPr snapToGrid="0">
      <p:cViewPr varScale="1">
        <p:scale>
          <a:sx n="62" d="100"/>
          <a:sy n="62" d="100"/>
        </p:scale>
        <p:origin x="788" y="52"/>
      </p:cViewPr>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notesMaster" Target="notesMasters/notesMaster1.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tags" Target="tags/tag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1CF8EC-7365-4263-9DAF-D16B38E5522B}" type="datetimeFigureOut">
              <a:rPr lang="en-US" smtClean="0"/>
              <a:t>5/4/2021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B78C0-3020-4A62-8BB6-53E6219B4317}" type="slidenum">
              <a:rPr lang="en-US" smtClean="0"/>
              <a:t>‹#›</a:t>
            </a:fld>
            <a:endParaRPr lang="en-US"/>
          </a:p>
        </p:txBody>
      </p:sp>
    </p:spTree>
    <p:extLst>
      <p:ext uri="{BB962C8B-B14F-4D97-AF65-F5344CB8AC3E}">
        <p14:creationId xmlns:p14="http://schemas.microsoft.com/office/powerpoint/2010/main" val="300726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a:t>We are asking each of the groups to take 20 minutes and discuss the following:</a:t>
            </a:r>
          </a:p>
          <a:p>
            <a:endParaRPr lang="en-US" baseline="0"/>
          </a:p>
          <a:p>
            <a:r>
              <a:rPr lang="en-US" baseline="0"/>
              <a:t>What are the two key items today that are most important to cascade down to your POE? Be specific. </a:t>
            </a:r>
          </a:p>
          <a:p>
            <a:endParaRPr lang="en-US" baseline="0"/>
          </a:p>
          <a:p>
            <a:r>
              <a:rPr lang="en-US" baseline="0"/>
              <a:t>Also discuss some methods your group is thinking about that will work well for training your staff back home at your POE. How will you train them in this activity? Brainstorm!</a:t>
            </a:r>
          </a:p>
          <a:p>
            <a:endParaRPr lang="en-US" baseline="0"/>
          </a:p>
          <a:p>
            <a:r>
              <a:rPr lang="en-US" baseline="0"/>
              <a:t>We’ll be coming around the tables to help address any questions you have. </a:t>
            </a:r>
          </a:p>
          <a:p>
            <a:endParaRPr lang="en-US" baseline="0"/>
          </a:p>
          <a:p>
            <a:endParaRPr lang="en-US"/>
          </a:p>
        </p:txBody>
      </p:sp>
      <p:sp>
        <p:nvSpPr>
          <p:cNvPr id="4" name="Slide Number Placeholder 3"/>
          <p:cNvSpPr>
            <a:spLocks noGrp="1"/>
          </p:cNvSpPr>
          <p:nvPr>
            <p:ph type="sldNum" sz="quarter" idx="10"/>
          </p:nvPr>
        </p:nvSpPr>
        <p:spPr/>
        <p:txBody>
          <a:bodyPr/>
          <a:lstStyle/>
          <a:p>
            <a:fld id="{712B78C0-3020-4A62-8BB6-53E6219B4317}" type="slidenum">
              <a:rPr lang="en-US" smtClean="0"/>
              <a:t>1</a:t>
            </a:fld>
            <a:endParaRPr lang="en-US"/>
          </a:p>
        </p:txBody>
      </p:sp>
    </p:spTree>
    <p:extLst>
      <p:ext uri="{BB962C8B-B14F-4D97-AF65-F5344CB8AC3E}">
        <p14:creationId xmlns:p14="http://schemas.microsoft.com/office/powerpoint/2010/main" val="253399986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03BE566C-AB4F-403A-8AE7-68145842EBA5}" type="datetime1">
              <a:rPr lang="en-US" smtClean="0"/>
              <a:t>5/4/2021</a:t>
            </a:fld>
            <a:endParaRPr lang="en-US"/>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r>
              <a:rPr lang="en-US"/>
              <a:t>
              </a:t>
            </a:r>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smtClean="0"/>
              <a:t>‹#›</a:t>
            </a:fld>
            <a:endParaRPr lang="en-US"/>
          </a:p>
        </p:txBody>
      </p:sp>
    </p:spTree>
    <p:extLst>
      <p:ext uri="{BB962C8B-B14F-4D97-AF65-F5344CB8AC3E}">
        <p14:creationId xmlns:p14="http://schemas.microsoft.com/office/powerpoint/2010/main" val="2878735902"/>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9" name="Freeform 5"/>
            <p:cNvSpPr/>
            <p:nvPr/>
          </p:nvSpPr>
          <p:spPr bwMode="gray">
            <a:xfrm rot="10800000">
              <a:off x="459506" y="321130"/>
              <a:ext cx="11277600" cy="4533900"/>
            </a:xfrm>
            <a:custGeom>
              <a:avLst/>
              <a:gdLst/>
              <a:ahLst/>
              <a:cxnLst/>
              <a:rect l="0" t="0" r="r" b="b"/>
              <a:pathLst>
                <a:path w="7103"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txBody>
            <a:bodyPr/>
            <a:lstStyle/>
            <a:p>
              <a:endParaRPr/>
            </a:p>
          </p:txBody>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43DFA3D-5C3A-4044-A304-E9D536A45F7D}" type="datetime1">
              <a:rPr lang="en-US" smtClean="0"/>
              <a:t>5/4/2021</a:t>
            </a:fld>
            <a:endParaRPr lang="en-US"/>
          </a:p>
        </p:txBody>
      </p:sp>
      <p:sp>
        <p:nvSpPr>
          <p:cNvPr id="6" name="Footer Placeholder 5"/>
          <p:cNvSpPr>
            <a:spLocks noGrp="1"/>
          </p:cNvSpPr>
          <p:nvPr>
            <p:ph type="ftr" sz="quarter" idx="11"/>
          </p:nvPr>
        </p:nvSpPr>
        <p:spPr/>
        <p:txBody>
          <a:bodyPr/>
          <a:lstStyle/>
          <a:p>
            <a:r>
              <a:rPr lang="en-US"/>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7" name="Slide Number Placeholder 6"/>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3154897915"/>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7" name="Freeform 5"/>
            <p:cNvSpPr/>
            <p:nvPr/>
          </p:nvSpPr>
          <p:spPr bwMode="gray">
            <a:xfrm>
              <a:off x="455612" y="2801319"/>
              <a:ext cx="11277600" cy="3602637"/>
            </a:xfrm>
            <a:custGeom>
              <a:avLst/>
              <a:gdLst/>
              <a:ahLst/>
              <a:cxnLst/>
              <a:rect l="l" t="t" r="r" b="b"/>
              <a:pathLst>
                <a:path w="10000" h="7945">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txBody>
            <a:bodyPr/>
            <a:lstStyle/>
            <a:p>
              <a:endParaRPr/>
            </a:p>
          </p:txBody>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DD693C04-8FE7-4171-9A31-18B1CD9B4D0E}" type="datetime1">
              <a:rPr lang="en-US" smtClean="0"/>
              <a:t>5/4/2021</a:t>
            </a:fld>
            <a:endParaRPr lang="en-US"/>
          </a:p>
        </p:txBody>
      </p:sp>
      <p:sp>
        <p:nvSpPr>
          <p:cNvPr id="5" name="Footer Placeholder 4"/>
          <p:cNvSpPr>
            <a:spLocks noGrp="1"/>
          </p:cNvSpPr>
          <p:nvPr>
            <p:ph type="ftr" sz="quarter" idx="11"/>
          </p:nvPr>
        </p:nvSpPr>
        <p:spPr/>
        <p:txBody>
          <a:bodyPr/>
          <a:lstStyle/>
          <a:p>
            <a:r>
              <a:rPr lang="en-US"/>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2675970644"/>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a:p>
          </p:txBody>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202C91D2-25C5-496A-8E26-7F88CE35F440}" type="datetime1">
              <a:rPr lang="en-US" smtClean="0"/>
              <a:t>5/4/2021</a:t>
            </a:fld>
            <a:endParaRPr lang="en-US"/>
          </a:p>
        </p:txBody>
      </p:sp>
      <p:sp>
        <p:nvSpPr>
          <p:cNvPr id="5" name="Footer Placeholder 4"/>
          <p:cNvSpPr>
            <a:spLocks noGrp="1"/>
          </p:cNvSpPr>
          <p:nvPr>
            <p:ph type="ftr" sz="quarter" idx="11"/>
          </p:nvPr>
        </p:nvSpPr>
        <p:spPr/>
        <p:txBody>
          <a:bodyPr/>
          <a:lstStyle/>
          <a:p>
            <a:r>
              <a:rPr lang="en-US"/>
              <a:t>
              </a:t>
            </a:r>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2047005186"/>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a:p>
          </p:txBody>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8085DFE-F559-497B-ADA3-236D1E75BD73}" type="datetime1">
              <a:rPr lang="en-US" smtClean="0"/>
              <a:t>5/4/2021</a:t>
            </a:fld>
            <a:endParaRPr lang="en-US"/>
          </a:p>
        </p:txBody>
      </p:sp>
      <p:sp>
        <p:nvSpPr>
          <p:cNvPr id="5" name="Footer Placeholder 4"/>
          <p:cNvSpPr>
            <a:spLocks noGrp="1"/>
          </p:cNvSpPr>
          <p:nvPr>
            <p:ph type="ftr" sz="quarter" idx="11"/>
          </p:nvPr>
        </p:nvSpPr>
        <p:spPr/>
        <p:txBody>
          <a:bodyPr/>
          <a:lstStyle/>
          <a:p>
            <a:r>
              <a:rPr lang="en-US"/>
              <a:t>
              </a:t>
            </a:r>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3852696156"/>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22" name="Straight Connector 21"/>
          <p:cNvCxnSpPr/>
          <p:nvPr/>
        </p:nvCxnSpPr>
        <p:spPr>
          <a:xfrm flipH="1">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8FA6760F-B081-4B6C-A8BB-26796331CD13}" type="datetime1">
              <a:rPr lang="en-US" smtClean="0"/>
              <a:t>5/4/2021</a:t>
            </a:fld>
            <a:endParaRPr lang="en-US"/>
          </a:p>
        </p:txBody>
      </p:sp>
      <p:sp>
        <p:nvSpPr>
          <p:cNvPr id="8" name="Footer Placeholder 7"/>
          <p:cNvSpPr>
            <a:spLocks noGrp="1"/>
          </p:cNvSpPr>
          <p:nvPr>
            <p:ph type="ftr" sz="quarter" idx="11"/>
          </p:nvPr>
        </p:nvSpPr>
        <p:spPr/>
        <p:txBody>
          <a:bodyPr/>
          <a:lstStyle/>
          <a:p>
            <a:r>
              <a:rPr lang="en-US"/>
              <a:t>
              </a:t>
            </a:r>
          </a:p>
        </p:txBody>
      </p:sp>
      <p:sp>
        <p:nvSpPr>
          <p:cNvPr id="9" name="Slide Number Placeholder 8"/>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3499708606"/>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flipH="1">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flipH="1">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716EA14A-28CA-4842-93C3-10A3064050CE}" type="datetime1">
              <a:rPr lang="en-US" smtClean="0"/>
              <a:t>5/4/2021</a:t>
            </a:fld>
            <a:endParaRPr lang="en-US"/>
          </a:p>
        </p:txBody>
      </p:sp>
      <p:sp>
        <p:nvSpPr>
          <p:cNvPr id="8" name="Footer Placeholder 7"/>
          <p:cNvSpPr>
            <a:spLocks noGrp="1"/>
          </p:cNvSpPr>
          <p:nvPr>
            <p:ph type="ftr" sz="quarter" idx="11"/>
          </p:nvPr>
        </p:nvSpPr>
        <p:spPr/>
        <p:txBody>
          <a:bodyPr/>
          <a:lstStyle/>
          <a:p>
            <a:r>
              <a:rPr lang="en-US"/>
              <a:t>
              </a:t>
            </a:r>
          </a:p>
        </p:txBody>
      </p:sp>
      <p:sp>
        <p:nvSpPr>
          <p:cNvPr id="9" name="Slide Number Placeholder 8"/>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4226385321"/>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B38695D-DA08-4352-8790-271DB32CB896}" type="datetime1">
              <a:rPr lang="en-US" smtClean="0"/>
              <a:t>5/4/2021</a:t>
            </a:fld>
            <a:endParaRPr lang="en-US"/>
          </a:p>
        </p:txBody>
      </p:sp>
      <p:sp>
        <p:nvSpPr>
          <p:cNvPr id="5" name="Footer Placeholder 4"/>
          <p:cNvSpPr>
            <a:spLocks noGrp="1"/>
          </p:cNvSpPr>
          <p:nvPr>
            <p:ph type="ftr" sz="quarter" idx="11"/>
          </p:nvPr>
        </p:nvSpPr>
        <p:spPr/>
        <p:txBody>
          <a:bodyPr/>
          <a:lstStyle/>
          <a:p>
            <a:r>
              <a:rPr lang="en-US"/>
              <a:t>
              </a:t>
            </a:r>
          </a:p>
        </p:txBody>
      </p:sp>
      <p:sp>
        <p:nvSpPr>
          <p:cNvPr id="6" name="Slide Number Placeholder 5"/>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1049146464"/>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a:p>
          </p:txBody>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B0D6FF9-2C64-4D8D-B5A4-4E80D867C9AB}" type="datetime1">
              <a:rPr lang="en-US" smtClean="0"/>
              <a:t>5/4/2021</a:t>
            </a:fld>
            <a:endParaRPr lang="en-US"/>
          </a:p>
        </p:txBody>
      </p:sp>
      <p:sp>
        <p:nvSpPr>
          <p:cNvPr id="5" name="Footer Placeholder 4"/>
          <p:cNvSpPr>
            <a:spLocks noGrp="1"/>
          </p:cNvSpPr>
          <p:nvPr>
            <p:ph type="ftr" sz="quarter" idx="11"/>
          </p:nvPr>
        </p:nvSpPr>
        <p:spPr/>
        <p:txBody>
          <a:bodyPr/>
          <a:lstStyle/>
          <a:p>
            <a:r>
              <a:rPr lang="en-US"/>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463063065"/>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B779B5F-50FF-4C24-8A9F-7E98F8065245}" type="datetime1">
              <a:rPr lang="en-US" smtClean="0"/>
              <a:t>5/4/2021</a:t>
            </a:fld>
            <a:endParaRPr lang="en-US"/>
          </a:p>
        </p:txBody>
      </p:sp>
      <p:sp>
        <p:nvSpPr>
          <p:cNvPr id="5" name="Footer Placeholder 4"/>
          <p:cNvSpPr>
            <a:spLocks noGrp="1"/>
          </p:cNvSpPr>
          <p:nvPr>
            <p:ph type="ftr" sz="quarter" idx="11"/>
          </p:nvPr>
        </p:nvSpPr>
        <p:spPr/>
        <p:txBody>
          <a:bodyPr/>
          <a:lstStyle/>
          <a:p>
            <a:r>
              <a:rPr lang="en-US"/>
              <a:t>
              </a:t>
            </a:r>
          </a:p>
        </p:txBody>
      </p:sp>
      <p:sp>
        <p:nvSpPr>
          <p:cNvPr id="6" name="Slide Number Placeholder 5"/>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2484089104"/>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a:p>
          </p:txBody>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E60F4B0-8CB8-4DE2-A47D-071E80CED413}" type="datetime1">
              <a:rPr lang="en-US" smtClean="0"/>
              <a:t>5/4/2021</a:t>
            </a:fld>
            <a:endParaRPr lang="en-US"/>
          </a:p>
        </p:txBody>
      </p:sp>
      <p:sp>
        <p:nvSpPr>
          <p:cNvPr id="5" name="Footer Placeholder 4"/>
          <p:cNvSpPr>
            <a:spLocks noGrp="1"/>
          </p:cNvSpPr>
          <p:nvPr>
            <p:ph type="ftr" sz="quarter" idx="11"/>
          </p:nvPr>
        </p:nvSpPr>
        <p:spPr/>
        <p:txBody>
          <a:bodyPr/>
          <a:lstStyle/>
          <a:p>
            <a:r>
              <a:rPr lang="en-US"/>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1177089858"/>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B9795CF-0CBE-4D98-958C-134F34930B3C}" type="datetime1">
              <a:rPr lang="en-US" smtClean="0"/>
              <a:t>5/4/2021</a:t>
            </a:fld>
            <a:endParaRPr lang="en-US"/>
          </a:p>
        </p:txBody>
      </p:sp>
      <p:sp>
        <p:nvSpPr>
          <p:cNvPr id="6" name="Footer Placeholder 5"/>
          <p:cNvSpPr>
            <a:spLocks noGrp="1"/>
          </p:cNvSpPr>
          <p:nvPr>
            <p:ph type="ftr" sz="quarter" idx="11"/>
          </p:nvPr>
        </p:nvSpPr>
        <p:spPr/>
        <p:txBody>
          <a:bodyPr/>
          <a:lstStyle/>
          <a:p>
            <a:r>
              <a:rPr lang="en-US"/>
              <a:t>
              </a:t>
            </a:r>
          </a:p>
        </p:txBody>
      </p:sp>
      <p:sp>
        <p:nvSpPr>
          <p:cNvPr id="7" name="Slide Number Placeholder 6"/>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965655310"/>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E527017-1DDA-4960-80C7-69F4627F3049}" type="datetime1">
              <a:rPr lang="en-US" smtClean="0"/>
              <a:t>5/4/2021</a:t>
            </a:fld>
            <a:endParaRPr lang="en-US"/>
          </a:p>
        </p:txBody>
      </p:sp>
      <p:sp>
        <p:nvSpPr>
          <p:cNvPr id="8" name="Footer Placeholder 7"/>
          <p:cNvSpPr>
            <a:spLocks noGrp="1"/>
          </p:cNvSpPr>
          <p:nvPr>
            <p:ph type="ftr" sz="quarter" idx="11"/>
          </p:nvPr>
        </p:nvSpPr>
        <p:spPr/>
        <p:txBody>
          <a:bodyPr/>
          <a:lstStyle/>
          <a:p>
            <a:r>
              <a:rPr lang="en-US"/>
              <a:t>
              </a:t>
            </a:r>
          </a:p>
        </p:txBody>
      </p:sp>
      <p:sp>
        <p:nvSpPr>
          <p:cNvPr id="9" name="Slide Number Placeholder 8"/>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640646113"/>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D56AF19-AE19-4062-830E-CA94F4672532}" type="datetime1">
              <a:rPr lang="en-US" smtClean="0"/>
              <a:t>5/4/2021</a:t>
            </a:fld>
            <a:endParaRPr lang="en-US"/>
          </a:p>
        </p:txBody>
      </p:sp>
      <p:sp>
        <p:nvSpPr>
          <p:cNvPr id="4" name="Footer Placeholder 3"/>
          <p:cNvSpPr>
            <a:spLocks noGrp="1"/>
          </p:cNvSpPr>
          <p:nvPr>
            <p:ph type="ftr" sz="quarter" idx="11"/>
          </p:nvPr>
        </p:nvSpPr>
        <p:spPr/>
        <p:txBody>
          <a:bodyPr/>
          <a:lstStyle/>
          <a:p>
            <a:r>
              <a:rPr lang="en-US"/>
              <a:t>
              </a:t>
            </a:r>
          </a:p>
        </p:txBody>
      </p:sp>
      <p:sp>
        <p:nvSpPr>
          <p:cNvPr id="5" name="Slide Number Placeholder 4"/>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3258159958"/>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937465-4583-4A7A-98B9-AC73CB0E1C68}" type="datetime1">
              <a:rPr lang="en-US" smtClean="0"/>
              <a:t>5/4/2021</a:t>
            </a:fld>
            <a:endParaRPr lang="en-US"/>
          </a:p>
        </p:txBody>
      </p:sp>
      <p:sp>
        <p:nvSpPr>
          <p:cNvPr id="3" name="Footer Placeholder 2"/>
          <p:cNvSpPr>
            <a:spLocks noGrp="1"/>
          </p:cNvSpPr>
          <p:nvPr>
            <p:ph type="ftr" sz="quarter" idx="11"/>
          </p:nvPr>
        </p:nvSpPr>
        <p:spPr/>
        <p:txBody>
          <a:bodyPr/>
          <a:lstStyle/>
          <a:p>
            <a:r>
              <a:rPr lang="en-US"/>
              <a:t>
              </a:t>
            </a: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3089621041"/>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a:p>
          </p:txBody>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75729031-69DE-412D-A9E3-A94885592F8C}" type="datetime1">
              <a:rPr lang="en-US" smtClean="0"/>
              <a:t>5/4/2021</a:t>
            </a:fld>
            <a:endParaRPr lang="en-US"/>
          </a:p>
        </p:txBody>
      </p:sp>
      <p:sp>
        <p:nvSpPr>
          <p:cNvPr id="6" name="Footer Placeholder 5"/>
          <p:cNvSpPr>
            <a:spLocks noGrp="1"/>
          </p:cNvSpPr>
          <p:nvPr>
            <p:ph type="ftr" sz="quarter" idx="11"/>
          </p:nvPr>
        </p:nvSpPr>
        <p:spPr/>
        <p:txBody>
          <a:bodyPr/>
          <a:lstStyle/>
          <a:p>
            <a:r>
              <a:rPr lang="en-US"/>
              <a:t>
              </a:t>
            </a: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7" name="Slide Number Placeholder 6"/>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3143784537"/>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a:p>
          </p:txBody>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FC0538-629D-4701-94CA-834227347A1E}" type="datetime1">
              <a:rPr lang="en-US" smtClean="0"/>
              <a:t>5/4/2021</a:t>
            </a:fld>
            <a:endParaRPr lang="en-US"/>
          </a:p>
        </p:txBody>
      </p:sp>
      <p:sp>
        <p:nvSpPr>
          <p:cNvPr id="6" name="Footer Placeholder 5"/>
          <p:cNvSpPr>
            <a:spLocks noGrp="1"/>
          </p:cNvSpPr>
          <p:nvPr>
            <p:ph type="ftr" sz="quarter" idx="11"/>
          </p:nvPr>
        </p:nvSpPr>
        <p:spPr/>
        <p:txBody>
          <a:bodyPr/>
          <a:lstStyle/>
          <a:p>
            <a:r>
              <a:rPr lang="en-US"/>
              <a:t>
              </a:t>
            </a: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7" name="Slide Number Placeholder 6"/>
          <p:cNvSpPr>
            <a:spLocks noGrp="1"/>
          </p:cNvSpPr>
          <p:nvPr>
            <p:ph type="sldNum" sz="quarter" idx="12"/>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337333171"/>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p>
          </p:txBody>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p>
          </p:txBody>
        </p:sp>
        <p:sp>
          <p:nvSpPr>
            <p:cNvPr id="20" name="Freeform 5"/>
            <p:cNvSpPr/>
            <p:nvPr/>
          </p:nvSpPr>
          <p:spPr bwMode="gray">
            <a:xfrm>
              <a:off x="459506" y="1866405"/>
              <a:ext cx="11277600" cy="4533900"/>
            </a:xfrm>
            <a:custGeom>
              <a:avLst/>
              <a:gdLst/>
              <a:ahLst/>
              <a:cxnLst/>
              <a:rect l="0" t="0" r="r" b="b"/>
              <a:pathLst>
                <a:path w="7103"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txBody>
            <a:bodyPr/>
            <a:lstStyle/>
            <a:p>
              <a:endParaRPr/>
            </a:p>
          </p:txBody>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p>
          </p:txBody>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3787BFAF-3E94-4E08-91B2-D73FB958BA4E}" type="datetime1">
              <a:rPr lang="en-US" smtClean="0"/>
              <a:t>5/4/2021</a:t>
            </a:fld>
            <a:endParaRPr lang="en-US"/>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r>
              <a:rPr lang="en-US"/>
              <a:t>
              </a:t>
            </a:r>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p>
        </p:txBody>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57F1E4F-1CFF-5643-939E-217C01CDF565}" type="slidenum">
              <a:rPr lang="en-US" smtClean="0"/>
              <a:t>‹#›</a:t>
            </a:fld>
            <a:endParaRPr lang="en-US"/>
          </a:p>
        </p:txBody>
      </p:sp>
    </p:spTree>
    <p:extLst>
      <p:ext uri="{BB962C8B-B14F-4D97-AF65-F5344CB8AC3E}">
        <p14:creationId xmlns:p14="http://schemas.microsoft.com/office/powerpoint/2010/main" val="358107818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Lst>
  <p:transition/>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ct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ct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ct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600" b="0" i="0" strike="noStrike" cap="none" spc="0" baseline="0">
                <a:solidFill>
                  <a:srgbClr val="EBEBEB"/>
                </a:solidFill>
                <a:effectLst/>
                <a:latin typeface="Century Gothic"/>
                <a:ea typeface="Century Gothic" charset="0"/>
                <a:cs typeface="Century Gothic"/>
              </a:rPr>
              <a:t>Devoirs de groupe</a:t>
            </a:r>
          </a:p>
        </p:txBody>
      </p:sp>
      <p:sp>
        <p:nvSpPr>
          <p:cNvPr id="3" name="Content Placeholder 2"/>
          <p:cNvSpPr>
            <a:spLocks noGrp="1"/>
          </p:cNvSpPr>
          <p:nvPr>
            <p:ph idx="1"/>
          </p:nvPr>
        </p:nvSpPr>
        <p:spPr>
          <a:xfrm>
            <a:off x="552092" y="2603499"/>
            <a:ext cx="5486243" cy="3841905"/>
          </a:xfrm>
        </p:spPr>
        <p:txBody>
          <a:bodyPr>
            <a:normAutofit/>
          </a:bodyPr>
          <a:lstStyle/>
          <a:p>
            <a:r>
              <a:rPr lang="fr-FR" sz="2000" b="0" i="0" strike="noStrike" cap="none" spc="0" baseline="0" dirty="0">
                <a:solidFill>
                  <a:srgbClr val="404040"/>
                </a:solidFill>
                <a:effectLst/>
                <a:latin typeface="Century Gothic"/>
                <a:ea typeface="Century Gothic" charset="0"/>
                <a:cs typeface="Century Gothic"/>
              </a:rPr>
              <a:t>Ce soir, réunissez-vous avec votre groupe</a:t>
            </a:r>
            <a:endParaRPr lang="en-US" sz="2000" b="1" dirty="0"/>
          </a:p>
          <a:p>
            <a:r>
              <a:rPr lang="fr-FR" sz="2000" b="0" i="0" strike="noStrike" cap="none" spc="0" baseline="0" dirty="0">
                <a:solidFill>
                  <a:srgbClr val="404040"/>
                </a:solidFill>
                <a:effectLst/>
                <a:latin typeface="Century Gothic"/>
                <a:ea typeface="Century Gothic" charset="0"/>
                <a:cs typeface="Century Gothic"/>
              </a:rPr>
              <a:t>Discutez les éléments suivants :</a:t>
            </a:r>
          </a:p>
          <a:p>
            <a:pPr lvl="1"/>
            <a:r>
              <a:rPr lang="fr-FR" sz="2000" b="0" i="0" strike="noStrike" cap="none" spc="0" baseline="0" dirty="0">
                <a:solidFill>
                  <a:srgbClr val="404040"/>
                </a:solidFill>
                <a:effectLst/>
                <a:latin typeface="Century Gothic"/>
                <a:ea typeface="Century Gothic" charset="0"/>
                <a:cs typeface="Century Gothic"/>
              </a:rPr>
              <a:t>Comment allez-vous former vos partenaires aéroportuaires sur :</a:t>
            </a:r>
          </a:p>
          <a:p>
            <a:pPr lvl="2"/>
            <a:r>
              <a:rPr lang="fr-FR" sz="1800" b="0" i="0" strike="noStrike" cap="none" spc="0" baseline="0" dirty="0">
                <a:solidFill>
                  <a:srgbClr val="404040"/>
                </a:solidFill>
                <a:effectLst/>
                <a:latin typeface="Century Gothic"/>
                <a:ea typeface="Century Gothic" charset="0"/>
                <a:cs typeface="Century Gothic"/>
              </a:rPr>
              <a:t>le </a:t>
            </a:r>
            <a:r>
              <a:rPr lang="fr-FR" sz="1800" dirty="0">
                <a:solidFill>
                  <a:srgbClr val="404040"/>
                </a:solidFill>
                <a:latin typeface="Century Gothic"/>
                <a:ea typeface="Century Gothic" charset="0"/>
                <a:cs typeface="Century Gothic"/>
              </a:rPr>
              <a:t>DEN</a:t>
            </a:r>
            <a:endParaRPr lang="fr-FR" sz="1800" b="0" i="0" strike="noStrike" cap="none" spc="0" baseline="0" dirty="0">
              <a:solidFill>
                <a:srgbClr val="404040"/>
              </a:solidFill>
              <a:effectLst/>
              <a:latin typeface="Century Gothic"/>
              <a:ea typeface="Century Gothic" charset="0"/>
              <a:cs typeface="Century Gothic"/>
            </a:endParaRPr>
          </a:p>
          <a:p>
            <a:pPr lvl="2"/>
            <a:r>
              <a:rPr lang="fr-FR" sz="1800" b="0" i="0" strike="noStrike" cap="none" spc="0" baseline="0" dirty="0">
                <a:solidFill>
                  <a:srgbClr val="404040"/>
                </a:solidFill>
                <a:effectLst/>
                <a:latin typeface="Century Gothic"/>
                <a:ea typeface="Century Gothic" charset="0"/>
                <a:cs typeface="Century Gothic"/>
              </a:rPr>
              <a:t>le COVID-19</a:t>
            </a:r>
          </a:p>
          <a:p>
            <a:pPr lvl="1"/>
            <a:r>
              <a:rPr lang="fr-FR" sz="2000" b="0" i="0" strike="noStrike" cap="none" spc="0" baseline="0" dirty="0">
                <a:solidFill>
                  <a:srgbClr val="404040"/>
                </a:solidFill>
                <a:effectLst/>
                <a:latin typeface="Century Gothic"/>
                <a:ea typeface="Century Gothic" charset="0"/>
                <a:cs typeface="Century Gothic"/>
              </a:rPr>
              <a:t>Référez-vous aux présentations que vous </a:t>
            </a:r>
            <a:r>
              <a:rPr lang="fr-FR" sz="2000" b="0" i="0" strike="noStrike" cap="none" spc="0" baseline="0">
                <a:solidFill>
                  <a:srgbClr val="404040"/>
                </a:solidFill>
                <a:effectLst/>
                <a:latin typeface="Century Gothic"/>
                <a:ea typeface="Century Gothic" charset="0"/>
                <a:cs typeface="Century Gothic"/>
              </a:rPr>
              <a:t>avez vu pour ces </a:t>
            </a:r>
            <a:r>
              <a:rPr lang="fr-FR" sz="2000" b="0" i="0" strike="noStrike" cap="none" spc="0" baseline="0" dirty="0">
                <a:solidFill>
                  <a:srgbClr val="404040"/>
                </a:solidFill>
                <a:effectLst/>
                <a:latin typeface="Century Gothic"/>
                <a:ea typeface="Century Gothic" charset="0"/>
                <a:cs typeface="Century Gothic"/>
              </a:rPr>
              <a:t>devoirs</a:t>
            </a:r>
          </a:p>
          <a:p>
            <a:pPr lvl="1"/>
            <a:endParaRPr lang="en-US" sz="2000" dirty="0"/>
          </a:p>
        </p:txBody>
      </p:sp>
      <p:sp>
        <p:nvSpPr>
          <p:cNvPr id="4" name="Slide Number Placeholder 3"/>
          <p:cNvSpPr>
            <a:spLocks noGrp="1"/>
          </p:cNvSpPr>
          <p:nvPr>
            <p:ph type="sldNum" sz="quarter" idx="12"/>
          </p:nvPr>
        </p:nvSpPr>
        <p:spPr/>
        <p:txBody>
          <a:bodyPr/>
          <a:lstStyle/>
          <a:p>
            <a:fld id="{D57F1E4F-1CFF-5643-939E-217C01CDF565}" type="slidenum">
              <a:rPr lang="en-US" smtClean="0"/>
              <a:t>1</a:t>
            </a:fld>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28576" y="2807939"/>
            <a:ext cx="4250966" cy="2957996"/>
          </a:xfrm>
          <a:prstGeom prst="rect">
            <a:avLst/>
          </a:prstGeom>
        </p:spPr>
      </p:pic>
      <p:pic>
        <p:nvPicPr>
          <p:cNvPr id="7" name="Picture 6"/>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a:xfrm flipH="1">
            <a:off x="9962343" y="2807939"/>
            <a:ext cx="2110795" cy="2957996"/>
          </a:xfrm>
          <a:prstGeom prst="rect">
            <a:avLst/>
          </a:prstGeom>
        </p:spPr>
      </p:pic>
      <p:sp>
        <p:nvSpPr>
          <p:cNvPr id="6" name="Title 1">
            <a:extLst>
              <a:ext uri="{FF2B5EF4-FFF2-40B4-BE49-F238E27FC236}">
                <a16:creationId xmlns:a16="http://schemas.microsoft.com/office/drawing/2014/main" id="{710739B5-083C-4207-8FF8-C590F0161905}"/>
              </a:ext>
            </a:extLst>
          </p:cNvPr>
          <p:cNvSpPr txBox="1"/>
          <p:nvPr/>
        </p:nvSpPr>
        <p:spPr bwMode="gray">
          <a:xfrm>
            <a:off x="6083181" y="3145424"/>
            <a:ext cx="5706671" cy="706964"/>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dist"/>
            <a:r>
              <a:rPr lang="fr-FR" sz="6000" b="0" i="0" strike="noStrike" cap="none" spc="0" baseline="0" dirty="0">
                <a:solidFill>
                  <a:srgbClr val="00B0F0"/>
                </a:solidFill>
                <a:effectLst/>
                <a:latin typeface="Century Gothic"/>
                <a:ea typeface="Century Gothic" charset="0"/>
                <a:cs typeface="Century Gothic"/>
              </a:rPr>
              <a:t>ÉQUIPE</a:t>
            </a:r>
          </a:p>
        </p:txBody>
      </p:sp>
    </p:spTree>
    <p:extLst>
      <p:ext uri="{BB962C8B-B14F-4D97-AF65-F5344CB8AC3E}">
        <p14:creationId xmlns:p14="http://schemas.microsoft.com/office/powerpoint/2010/main" val="256883396"/>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9.04.30"/>
  <p:tag name="AS_TITLE" val="Aspose.Slides for Java"/>
  <p:tag name="AS_VERSION" val="19.4"/>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panose="020B0502020202020204"/>
        <a:ea typeface="Arial"/>
        <a:cs typeface="Arial"/>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Arial"/>
        <a:cs typeface="Arial"/>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fillRect/>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46</TotalTime>
  <Words>125</Words>
  <Application>Microsoft Office PowerPoint</Application>
  <PresentationFormat>Widescreen</PresentationFormat>
  <Paragraphs>17</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Century Gothic</vt:lpstr>
      <vt:lpstr>Wingdings 3</vt:lpstr>
      <vt:lpstr>Ion Boardroom</vt:lpstr>
      <vt:lpstr>Devoirs de groupe</vt:lpstr>
    </vt:vector>
  </TitlesOfParts>
  <Company>Centers for Disease Control and Prevention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Training Program</dc:title>
  <dc:creator>Rogers, Kimberly B. (CDC/OID/NCEZID)</dc:creator>
  <cp:lastModifiedBy>Hanlon, Chelsea (CDC/DDID/NCEZID/DGMQ) (CTR)</cp:lastModifiedBy>
  <cp:revision>148</cp:revision>
  <cp:lastPrinted>2019-04-17T13:42:53Z</cp:lastPrinted>
  <dcterms:created xsi:type="dcterms:W3CDTF">2018-05-15T08:59:29Z</dcterms:created>
  <dcterms:modified xsi:type="dcterms:W3CDTF">2021-05-04T15:09:27Z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b94a7b8-f06c-4dfe-bdcc-9b548fd58c31_Enabled">
    <vt:lpwstr>true</vt:lpwstr>
  </property>
  <property fmtid="{D5CDD505-2E9C-101B-9397-08002B2CF9AE}" pid="3" name="MSIP_Label_7b94a7b8-f06c-4dfe-bdcc-9b548fd58c31_SetDate">
    <vt:lpwstr>2021-05-04T15:09:26Z</vt:lpwstr>
  </property>
  <property fmtid="{D5CDD505-2E9C-101B-9397-08002B2CF9AE}" pid="4" name="MSIP_Label_7b94a7b8-f06c-4dfe-bdcc-9b548fd58c31_Method">
    <vt:lpwstr>Privileged</vt:lpwstr>
  </property>
  <property fmtid="{D5CDD505-2E9C-101B-9397-08002B2CF9AE}" pid="5" name="MSIP_Label_7b94a7b8-f06c-4dfe-bdcc-9b548fd58c31_Name">
    <vt:lpwstr>7b94a7b8-f06c-4dfe-bdcc-9b548fd58c31</vt:lpwstr>
  </property>
  <property fmtid="{D5CDD505-2E9C-101B-9397-08002B2CF9AE}" pid="6" name="MSIP_Label_7b94a7b8-f06c-4dfe-bdcc-9b548fd58c31_SiteId">
    <vt:lpwstr>9ce70869-60db-44fd-abe8-d2767077fc8f</vt:lpwstr>
  </property>
  <property fmtid="{D5CDD505-2E9C-101B-9397-08002B2CF9AE}" pid="7" name="MSIP_Label_7b94a7b8-f06c-4dfe-bdcc-9b548fd58c31_ActionId">
    <vt:lpwstr>1bd97fe5-82d9-461c-b4f9-436297a801d0</vt:lpwstr>
  </property>
  <property fmtid="{D5CDD505-2E9C-101B-9397-08002B2CF9AE}" pid="8" name="MSIP_Label_7b94a7b8-f06c-4dfe-bdcc-9b548fd58c31_ContentBits">
    <vt:lpwstr>0</vt:lpwstr>
  </property>
</Properties>
</file>